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7"/>
  </p:handoutMasterIdLst>
  <p:sldIdLst>
    <p:sldId id="266" r:id="rId2"/>
    <p:sldId id="257" r:id="rId3"/>
    <p:sldId id="258" r:id="rId4"/>
    <p:sldId id="260" r:id="rId5"/>
    <p:sldId id="261" r:id="rId6"/>
    <p:sldId id="279" r:id="rId7"/>
    <p:sldId id="280" r:id="rId8"/>
    <p:sldId id="263" r:id="rId9"/>
    <p:sldId id="272" r:id="rId10"/>
    <p:sldId id="273" r:id="rId11"/>
    <p:sldId id="274" r:id="rId12"/>
    <p:sldId id="271" r:id="rId13"/>
    <p:sldId id="264" r:id="rId14"/>
    <p:sldId id="268" r:id="rId15"/>
    <p:sldId id="269" r:id="rId16"/>
    <p:sldId id="270" r:id="rId17"/>
    <p:sldId id="275" r:id="rId18"/>
    <p:sldId id="281" r:id="rId19"/>
    <p:sldId id="307" r:id="rId20"/>
    <p:sldId id="306" r:id="rId21"/>
    <p:sldId id="276" r:id="rId22"/>
    <p:sldId id="282" r:id="rId23"/>
    <p:sldId id="289" r:id="rId24"/>
    <p:sldId id="292" r:id="rId25"/>
    <p:sldId id="291" r:id="rId26"/>
    <p:sldId id="283" r:id="rId27"/>
    <p:sldId id="284" r:id="rId28"/>
    <p:sldId id="285" r:id="rId29"/>
    <p:sldId id="300" r:id="rId30"/>
    <p:sldId id="301" r:id="rId31"/>
    <p:sldId id="305" r:id="rId32"/>
    <p:sldId id="293" r:id="rId33"/>
    <p:sldId id="296" r:id="rId34"/>
    <p:sldId id="295" r:id="rId35"/>
    <p:sldId id="294" r:id="rId36"/>
    <p:sldId id="299" r:id="rId37"/>
    <p:sldId id="302" r:id="rId38"/>
    <p:sldId id="303" r:id="rId39"/>
    <p:sldId id="297" r:id="rId40"/>
    <p:sldId id="286" r:id="rId41"/>
    <p:sldId id="287" r:id="rId42"/>
    <p:sldId id="288" r:id="rId43"/>
    <p:sldId id="267" r:id="rId44"/>
    <p:sldId id="278" r:id="rId45"/>
    <p:sldId id="277" r:id="rId46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7E7F91A-60E9-488B-845D-1AC428898CAB}" type="datetimeFigureOut">
              <a:rPr lang="en-CA" smtClean="0"/>
              <a:t>2024-06-15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7B1DD36-E88D-4362-94FD-F95362B8AF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1332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1F62-B458-467F-89E1-5FE224B50ED4}" type="datetimeFigureOut">
              <a:rPr lang="en-CA" smtClean="0"/>
              <a:t>2024-06-15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733B-EC8F-498A-ABEE-41A94B7C79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470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1F62-B458-467F-89E1-5FE224B50ED4}" type="datetimeFigureOut">
              <a:rPr lang="en-CA" smtClean="0"/>
              <a:t>2024-06-15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733B-EC8F-498A-ABEE-41A94B7C79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024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1F62-B458-467F-89E1-5FE224B50ED4}" type="datetimeFigureOut">
              <a:rPr lang="en-CA" smtClean="0"/>
              <a:t>2024-06-15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733B-EC8F-498A-ABEE-41A94B7C79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79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1F62-B458-467F-89E1-5FE224B50ED4}" type="datetimeFigureOut">
              <a:rPr lang="en-CA" smtClean="0"/>
              <a:t>2024-06-15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733B-EC8F-498A-ABEE-41A94B7C79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323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1F62-B458-467F-89E1-5FE224B50ED4}" type="datetimeFigureOut">
              <a:rPr lang="en-CA" smtClean="0"/>
              <a:t>2024-06-15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733B-EC8F-498A-ABEE-41A94B7C79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841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1F62-B458-467F-89E1-5FE224B50ED4}" type="datetimeFigureOut">
              <a:rPr lang="en-CA" smtClean="0"/>
              <a:t>2024-06-15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733B-EC8F-498A-ABEE-41A94B7C79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518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1F62-B458-467F-89E1-5FE224B50ED4}" type="datetimeFigureOut">
              <a:rPr lang="en-CA" smtClean="0"/>
              <a:t>2024-06-15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733B-EC8F-498A-ABEE-41A94B7C79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233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1F62-B458-467F-89E1-5FE224B50ED4}" type="datetimeFigureOut">
              <a:rPr lang="en-CA" smtClean="0"/>
              <a:t>2024-06-15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733B-EC8F-498A-ABEE-41A94B7C79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164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1F62-B458-467F-89E1-5FE224B50ED4}" type="datetimeFigureOut">
              <a:rPr lang="en-CA" smtClean="0"/>
              <a:t>2024-06-15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733B-EC8F-498A-ABEE-41A94B7C79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600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1F62-B458-467F-89E1-5FE224B50ED4}" type="datetimeFigureOut">
              <a:rPr lang="en-CA" smtClean="0"/>
              <a:t>2024-06-15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733B-EC8F-498A-ABEE-41A94B7C79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222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1F62-B458-467F-89E1-5FE224B50ED4}" type="datetimeFigureOut">
              <a:rPr lang="en-CA" smtClean="0"/>
              <a:t>2024-06-15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C733B-EC8F-498A-ABEE-41A94B7C79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047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61F62-B458-467F-89E1-5FE224B50ED4}" type="datetimeFigureOut">
              <a:rPr lang="en-CA" smtClean="0"/>
              <a:t>2024-06-15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C733B-EC8F-498A-ABEE-41A94B7C79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984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7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78" y="783243"/>
            <a:ext cx="5518046" cy="4427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5054" y="5542156"/>
            <a:ext cx="593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Heidi and master printer Don Holman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183559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0"/>
            <a:ext cx="6899900" cy="5514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8937" y="5820937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Heidi at Art Gallery Exhibition Opening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169509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59" y="398656"/>
            <a:ext cx="5869258" cy="4401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4859" y="5307980"/>
            <a:ext cx="5869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Derek Besant &amp; Alexandra </a:t>
            </a:r>
            <a:r>
              <a:rPr lang="en-US" sz="2800" b="1" dirty="0" err="1" smtClean="0"/>
              <a:t>Haeseker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Artists-in-Residence 1977</a:t>
            </a:r>
          </a:p>
        </p:txBody>
      </p:sp>
    </p:spTree>
    <p:extLst>
      <p:ext uri="{BB962C8B-B14F-4D97-AF65-F5344CB8AC3E}">
        <p14:creationId xmlns:p14="http://schemas.microsoft.com/office/powerpoint/2010/main" val="395918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99"/>
            <a:ext cx="9144000" cy="664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6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2" y="1048214"/>
            <a:ext cx="8345024" cy="3768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2254" y="5475249"/>
            <a:ext cx="5731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Bruce Parsons, Workshop Leader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391376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7999" y="380999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6429" y="5742878"/>
            <a:ext cx="5140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Ian Emerson, biological consultant, </a:t>
            </a:r>
          </a:p>
          <a:p>
            <a:pPr algn="ctr"/>
            <a:r>
              <a:rPr lang="en-US" sz="2400" b="1" dirty="0" smtClean="0"/>
              <a:t>Art and the Environment 1980</a:t>
            </a:r>
            <a:endParaRPr lang="en-CA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93" y="290066"/>
            <a:ext cx="5808012" cy="519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9" y="1069953"/>
            <a:ext cx="7427932" cy="4974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3472" y="309830"/>
            <a:ext cx="656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Otis </a:t>
            </a:r>
            <a:r>
              <a:rPr lang="en-US" sz="2400" b="1" dirty="0" err="1" smtClean="0"/>
              <a:t>Tamasauskas</a:t>
            </a:r>
            <a:r>
              <a:rPr lang="en-US" sz="2400" b="1" dirty="0" smtClean="0"/>
              <a:t> – In Memory of Heidi</a:t>
            </a:r>
            <a:endParaRPr lang="en-CA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025268" y="6179212"/>
            <a:ext cx="1672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– W. Ritchie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71136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85" y="1433008"/>
            <a:ext cx="4425696" cy="3316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5454" y="4927497"/>
            <a:ext cx="221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in the Garden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2051824" y="423746"/>
            <a:ext cx="4688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Memories from Catherine Wright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320673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9522" y="5653668"/>
            <a:ext cx="5174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Patricia Grattan</a:t>
            </a:r>
          </a:p>
          <a:p>
            <a:pPr algn="ctr"/>
            <a:r>
              <a:rPr lang="en-US" sz="2400" b="1" dirty="0" smtClean="0"/>
              <a:t>Past Director / Chief Curator </a:t>
            </a:r>
          </a:p>
          <a:p>
            <a:pPr algn="ctr"/>
            <a:r>
              <a:rPr lang="en-US" sz="2400" b="1" dirty="0" smtClean="0"/>
              <a:t>Art Gallery of Newfoundland</a:t>
            </a:r>
            <a:endParaRPr lang="en-CA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12" y="369202"/>
            <a:ext cx="7638585" cy="498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6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8663" y="1817649"/>
            <a:ext cx="50180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Memories of Heidi and the Printshop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William (Bill) Ritchie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977946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213" y="412596"/>
            <a:ext cx="4527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40 Years of Life and Art with Heidi by </a:t>
            </a:r>
            <a:r>
              <a:rPr lang="en-US" sz="2400" b="1" dirty="0" err="1" smtClean="0"/>
              <a:t>Gaylen</a:t>
            </a:r>
            <a:r>
              <a:rPr lang="en-US" sz="2400" b="1" dirty="0" smtClean="0"/>
              <a:t> Hansen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4" y="1556060"/>
            <a:ext cx="684847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3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5" y="1009650"/>
            <a:ext cx="49339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13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1009650"/>
            <a:ext cx="59817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79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12" y="1004887"/>
            <a:ext cx="581977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8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004887"/>
            <a:ext cx="615315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5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1004887"/>
            <a:ext cx="645795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62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5" y="1009650"/>
            <a:ext cx="58483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8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1004887"/>
            <a:ext cx="645795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53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87" y="1004887"/>
            <a:ext cx="48482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70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61"/>
            <a:ext cx="9144000" cy="59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0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2" y="1009650"/>
            <a:ext cx="482917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9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004887"/>
            <a:ext cx="651510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09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1004887"/>
            <a:ext cx="61055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25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004887"/>
            <a:ext cx="613410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87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87" y="1004887"/>
            <a:ext cx="54578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92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009650"/>
            <a:ext cx="65341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42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1009650"/>
            <a:ext cx="64865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38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1004887"/>
            <a:ext cx="645795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77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2" y="1009650"/>
            <a:ext cx="482917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96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1004887"/>
            <a:ext cx="645795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69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61"/>
            <a:ext cx="9144000" cy="59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5" y="1020801"/>
            <a:ext cx="3629025" cy="483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91" y="1020801"/>
            <a:ext cx="3629025" cy="4838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7941" y="267629"/>
            <a:ext cx="462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Self-Portraits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3564541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1" y="931591"/>
            <a:ext cx="3448050" cy="483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91" y="931591"/>
            <a:ext cx="36290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0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01" y="1282391"/>
            <a:ext cx="6392650" cy="47992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0966" y="401444"/>
            <a:ext cx="449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Heidi’s Studio on  Whidbey Island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6066611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4228" b="8754"/>
          <a:stretch/>
        </p:blipFill>
        <p:spPr>
          <a:xfrm rot="5400000">
            <a:off x="1348304" y="-712683"/>
            <a:ext cx="6512312" cy="811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6510" y="6447634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 Credit: Gordon Brown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1887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204332"/>
            <a:ext cx="5720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Closing Remarks from </a:t>
            </a:r>
            <a:r>
              <a:rPr lang="en-US" sz="2400" b="1" dirty="0" err="1" smtClean="0"/>
              <a:t>Christeen</a:t>
            </a:r>
            <a:r>
              <a:rPr lang="en-US" sz="2400" b="1" dirty="0" smtClean="0"/>
              <a:t> Francis,</a:t>
            </a:r>
          </a:p>
          <a:p>
            <a:pPr algn="ctr"/>
            <a:r>
              <a:rPr lang="en-US" sz="2400" b="1" dirty="0" smtClean="0"/>
              <a:t>Executive Director, St. Michael’s Printshop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The Legacy of Heidi </a:t>
            </a:r>
            <a:r>
              <a:rPr lang="en-US" sz="2400" b="1" dirty="0" err="1" smtClean="0"/>
              <a:t>Oberheide</a:t>
            </a:r>
            <a:endParaRPr lang="en-US" sz="2400" b="1" dirty="0" smtClean="0"/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and 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Celebration of the 50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Anniversary of</a:t>
            </a:r>
          </a:p>
          <a:p>
            <a:pPr algn="ctr"/>
            <a:r>
              <a:rPr lang="en-US" sz="2400" b="1" dirty="0" smtClean="0"/>
              <a:t>St. Michael’s Printshop</a:t>
            </a:r>
          </a:p>
        </p:txBody>
      </p:sp>
    </p:spTree>
    <p:extLst>
      <p:ext uri="{BB962C8B-B14F-4D97-AF65-F5344CB8AC3E}">
        <p14:creationId xmlns:p14="http://schemas.microsoft.com/office/powerpoint/2010/main" val="28816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3" y="997908"/>
            <a:ext cx="6346391" cy="48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3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30" y="0"/>
            <a:ext cx="5006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56" y="253591"/>
            <a:ext cx="7438688" cy="63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5" y="735"/>
            <a:ext cx="7773870" cy="685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3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536" y="111512"/>
            <a:ext cx="4988587" cy="625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6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1" y="0"/>
            <a:ext cx="7507220" cy="6039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376" y="6322741"/>
            <a:ext cx="7649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Frank </a:t>
            </a:r>
            <a:r>
              <a:rPr lang="en-US" sz="2400" b="1" dirty="0" err="1" smtClean="0"/>
              <a:t>Lapointe</a:t>
            </a:r>
            <a:r>
              <a:rPr lang="en-US" sz="2400" b="1" dirty="0" smtClean="0"/>
              <a:t> and Heidi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39917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132</Words>
  <Application>Microsoft Office PowerPoint</Application>
  <PresentationFormat>On-screen Show (4:3)</PresentationFormat>
  <Paragraphs>31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</dc:creator>
  <cp:lastModifiedBy>Carolyn</cp:lastModifiedBy>
  <cp:revision>25</cp:revision>
  <cp:lastPrinted>2024-06-10T17:57:20Z</cp:lastPrinted>
  <dcterms:created xsi:type="dcterms:W3CDTF">2024-05-29T16:59:16Z</dcterms:created>
  <dcterms:modified xsi:type="dcterms:W3CDTF">2024-06-15T13:34:08Z</dcterms:modified>
</cp:coreProperties>
</file>